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42479913" cy="30240288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24">
          <p15:clr>
            <a:srgbClr val="A4A3A4"/>
          </p15:clr>
        </p15:guide>
        <p15:guide id="2" pos="133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22" d="100"/>
          <a:sy n="22" d="100"/>
        </p:scale>
        <p:origin x="907" y="216"/>
      </p:cViewPr>
      <p:guideLst>
        <p:guide orient="horz" pos="9524"/>
        <p:guide pos="133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5994" y="4949049"/>
            <a:ext cx="36107926" cy="10528100"/>
          </a:xfrm>
        </p:spPr>
        <p:txBody>
          <a:bodyPr anchor="b"/>
          <a:lstStyle>
            <a:lvl1pPr algn="ctr">
              <a:defRPr sz="2645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09989" y="15883154"/>
            <a:ext cx="31859935" cy="7301067"/>
          </a:xfrm>
        </p:spPr>
        <p:txBody>
          <a:bodyPr/>
          <a:lstStyle>
            <a:lvl1pPr marL="0" indent="0" algn="ctr">
              <a:buNone/>
              <a:defRPr sz="10583"/>
            </a:lvl1pPr>
            <a:lvl2pPr marL="2016023" indent="0" algn="ctr">
              <a:buNone/>
              <a:defRPr sz="8819"/>
            </a:lvl2pPr>
            <a:lvl3pPr marL="4032047" indent="0" algn="ctr">
              <a:buNone/>
              <a:defRPr sz="7937"/>
            </a:lvl3pPr>
            <a:lvl4pPr marL="6048070" indent="0" algn="ctr">
              <a:buNone/>
              <a:defRPr sz="7055"/>
            </a:lvl4pPr>
            <a:lvl5pPr marL="8064094" indent="0" algn="ctr">
              <a:buNone/>
              <a:defRPr sz="7055"/>
            </a:lvl5pPr>
            <a:lvl6pPr marL="10080117" indent="0" algn="ctr">
              <a:buNone/>
              <a:defRPr sz="7055"/>
            </a:lvl6pPr>
            <a:lvl7pPr marL="12096140" indent="0" algn="ctr">
              <a:buNone/>
              <a:defRPr sz="7055"/>
            </a:lvl7pPr>
            <a:lvl8pPr marL="14112164" indent="0" algn="ctr">
              <a:buNone/>
              <a:defRPr sz="7055"/>
            </a:lvl8pPr>
            <a:lvl9pPr marL="16128187" indent="0" algn="ctr">
              <a:buNone/>
              <a:defRPr sz="705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9B478-2ACC-4DBB-97FE-985339E17EFA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223B-F6BC-42E8-B659-98C0C275C6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6251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9B478-2ACC-4DBB-97FE-985339E17EFA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223B-F6BC-42E8-B659-98C0C275C6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7187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8371" y="7539080"/>
            <a:ext cx="36638925" cy="12579118"/>
          </a:xfrm>
        </p:spPr>
        <p:txBody>
          <a:bodyPr anchor="b"/>
          <a:lstStyle>
            <a:lvl1pPr>
              <a:defRPr sz="2645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8371" y="20237201"/>
            <a:ext cx="36638925" cy="6615061"/>
          </a:xfrm>
        </p:spPr>
        <p:txBody>
          <a:bodyPr/>
          <a:lstStyle>
            <a:lvl1pPr marL="0" indent="0">
              <a:buNone/>
              <a:defRPr sz="10583">
                <a:solidFill>
                  <a:schemeClr val="tx1"/>
                </a:solidFill>
              </a:defRPr>
            </a:lvl1pPr>
            <a:lvl2pPr marL="2016023" indent="0">
              <a:buNone/>
              <a:defRPr sz="8819">
                <a:solidFill>
                  <a:schemeClr val="tx1">
                    <a:tint val="75000"/>
                  </a:schemeClr>
                </a:solidFill>
              </a:defRPr>
            </a:lvl2pPr>
            <a:lvl3pPr marL="4032047" indent="0">
              <a:buNone/>
              <a:defRPr sz="7937">
                <a:solidFill>
                  <a:schemeClr val="tx1">
                    <a:tint val="75000"/>
                  </a:schemeClr>
                </a:solidFill>
              </a:defRPr>
            </a:lvl3pPr>
            <a:lvl4pPr marL="6048070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4pPr>
            <a:lvl5pPr marL="8064094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5pPr>
            <a:lvl6pPr marL="10080117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6pPr>
            <a:lvl7pPr marL="12096140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7pPr>
            <a:lvl8pPr marL="14112164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8pPr>
            <a:lvl9pPr marL="16128187" indent="0">
              <a:buNone/>
              <a:defRPr sz="70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9B478-2ACC-4DBB-97FE-985339E17EFA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223B-F6BC-42E8-B659-98C0C275C6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416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20494" y="8050077"/>
            <a:ext cx="18053963" cy="19187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505456" y="8050077"/>
            <a:ext cx="18053963" cy="19187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9B478-2ACC-4DBB-97FE-985339E17EFA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223B-F6BC-42E8-B659-98C0C275C6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7029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27" y="1610022"/>
            <a:ext cx="36638925" cy="58450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6031" y="7413073"/>
            <a:ext cx="17970992" cy="3633032"/>
          </a:xfrm>
        </p:spPr>
        <p:txBody>
          <a:bodyPr anchor="b"/>
          <a:lstStyle>
            <a:lvl1pPr marL="0" indent="0">
              <a:buNone/>
              <a:defRPr sz="10583" b="1"/>
            </a:lvl1pPr>
            <a:lvl2pPr marL="2016023" indent="0">
              <a:buNone/>
              <a:defRPr sz="8819" b="1"/>
            </a:lvl2pPr>
            <a:lvl3pPr marL="4032047" indent="0">
              <a:buNone/>
              <a:defRPr sz="7937" b="1"/>
            </a:lvl3pPr>
            <a:lvl4pPr marL="6048070" indent="0">
              <a:buNone/>
              <a:defRPr sz="7055" b="1"/>
            </a:lvl4pPr>
            <a:lvl5pPr marL="8064094" indent="0">
              <a:buNone/>
              <a:defRPr sz="7055" b="1"/>
            </a:lvl5pPr>
            <a:lvl6pPr marL="10080117" indent="0">
              <a:buNone/>
              <a:defRPr sz="7055" b="1"/>
            </a:lvl6pPr>
            <a:lvl7pPr marL="12096140" indent="0">
              <a:buNone/>
              <a:defRPr sz="7055" b="1"/>
            </a:lvl7pPr>
            <a:lvl8pPr marL="14112164" indent="0">
              <a:buNone/>
              <a:defRPr sz="7055" b="1"/>
            </a:lvl8pPr>
            <a:lvl9pPr marL="16128187" indent="0">
              <a:buNone/>
              <a:defRPr sz="705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6031" y="11046105"/>
            <a:ext cx="17970992" cy="162471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05458" y="7413073"/>
            <a:ext cx="18059496" cy="3633032"/>
          </a:xfrm>
        </p:spPr>
        <p:txBody>
          <a:bodyPr anchor="b"/>
          <a:lstStyle>
            <a:lvl1pPr marL="0" indent="0">
              <a:buNone/>
              <a:defRPr sz="10583" b="1"/>
            </a:lvl1pPr>
            <a:lvl2pPr marL="2016023" indent="0">
              <a:buNone/>
              <a:defRPr sz="8819" b="1"/>
            </a:lvl2pPr>
            <a:lvl3pPr marL="4032047" indent="0">
              <a:buNone/>
              <a:defRPr sz="7937" b="1"/>
            </a:lvl3pPr>
            <a:lvl4pPr marL="6048070" indent="0">
              <a:buNone/>
              <a:defRPr sz="7055" b="1"/>
            </a:lvl4pPr>
            <a:lvl5pPr marL="8064094" indent="0">
              <a:buNone/>
              <a:defRPr sz="7055" b="1"/>
            </a:lvl5pPr>
            <a:lvl6pPr marL="10080117" indent="0">
              <a:buNone/>
              <a:defRPr sz="7055" b="1"/>
            </a:lvl6pPr>
            <a:lvl7pPr marL="12096140" indent="0">
              <a:buNone/>
              <a:defRPr sz="7055" b="1"/>
            </a:lvl7pPr>
            <a:lvl8pPr marL="14112164" indent="0">
              <a:buNone/>
              <a:defRPr sz="7055" b="1"/>
            </a:lvl8pPr>
            <a:lvl9pPr marL="16128187" indent="0">
              <a:buNone/>
              <a:defRPr sz="705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505458" y="11046105"/>
            <a:ext cx="18059496" cy="162471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9B478-2ACC-4DBB-97FE-985339E17EFA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223B-F6BC-42E8-B659-98C0C275C6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37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9B478-2ACC-4DBB-97FE-985339E17EFA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223B-F6BC-42E8-B659-98C0C275C6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8231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9B478-2ACC-4DBB-97FE-985339E17EFA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223B-F6BC-42E8-B659-98C0C275C6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2151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27" y="2016019"/>
            <a:ext cx="13700878" cy="7056067"/>
          </a:xfrm>
        </p:spPr>
        <p:txBody>
          <a:bodyPr anchor="b"/>
          <a:lstStyle>
            <a:lvl1pPr>
              <a:defRPr sz="1411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59496" y="4354048"/>
            <a:ext cx="21505456" cy="21490205"/>
          </a:xfrm>
        </p:spPr>
        <p:txBody>
          <a:bodyPr/>
          <a:lstStyle>
            <a:lvl1pPr>
              <a:defRPr sz="14110"/>
            </a:lvl1pPr>
            <a:lvl2pPr>
              <a:defRPr sz="12347"/>
            </a:lvl2pPr>
            <a:lvl3pPr>
              <a:defRPr sz="10583"/>
            </a:lvl3pPr>
            <a:lvl4pPr>
              <a:defRPr sz="8819"/>
            </a:lvl4pPr>
            <a:lvl5pPr>
              <a:defRPr sz="8819"/>
            </a:lvl5pPr>
            <a:lvl6pPr>
              <a:defRPr sz="8819"/>
            </a:lvl6pPr>
            <a:lvl7pPr>
              <a:defRPr sz="8819"/>
            </a:lvl7pPr>
            <a:lvl8pPr>
              <a:defRPr sz="8819"/>
            </a:lvl8pPr>
            <a:lvl9pPr>
              <a:defRPr sz="881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26027" y="9072087"/>
            <a:ext cx="13700878" cy="16807162"/>
          </a:xfrm>
        </p:spPr>
        <p:txBody>
          <a:bodyPr/>
          <a:lstStyle>
            <a:lvl1pPr marL="0" indent="0">
              <a:buNone/>
              <a:defRPr sz="7055"/>
            </a:lvl1pPr>
            <a:lvl2pPr marL="2016023" indent="0">
              <a:buNone/>
              <a:defRPr sz="6173"/>
            </a:lvl2pPr>
            <a:lvl3pPr marL="4032047" indent="0">
              <a:buNone/>
              <a:defRPr sz="5291"/>
            </a:lvl3pPr>
            <a:lvl4pPr marL="6048070" indent="0">
              <a:buNone/>
              <a:defRPr sz="4410"/>
            </a:lvl4pPr>
            <a:lvl5pPr marL="8064094" indent="0">
              <a:buNone/>
              <a:defRPr sz="4410"/>
            </a:lvl5pPr>
            <a:lvl6pPr marL="10080117" indent="0">
              <a:buNone/>
              <a:defRPr sz="4410"/>
            </a:lvl6pPr>
            <a:lvl7pPr marL="12096140" indent="0">
              <a:buNone/>
              <a:defRPr sz="4410"/>
            </a:lvl7pPr>
            <a:lvl8pPr marL="14112164" indent="0">
              <a:buNone/>
              <a:defRPr sz="4410"/>
            </a:lvl8pPr>
            <a:lvl9pPr marL="16128187" indent="0">
              <a:buNone/>
              <a:defRPr sz="44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9B478-2ACC-4DBB-97FE-985339E17EFA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223B-F6BC-42E8-B659-98C0C275C6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3310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27" y="2016019"/>
            <a:ext cx="13700878" cy="7056067"/>
          </a:xfrm>
        </p:spPr>
        <p:txBody>
          <a:bodyPr anchor="b"/>
          <a:lstStyle>
            <a:lvl1pPr>
              <a:defRPr sz="1411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059496" y="4354048"/>
            <a:ext cx="21505456" cy="21490205"/>
          </a:xfrm>
        </p:spPr>
        <p:txBody>
          <a:bodyPr anchor="t"/>
          <a:lstStyle>
            <a:lvl1pPr marL="0" indent="0">
              <a:buNone/>
              <a:defRPr sz="14110"/>
            </a:lvl1pPr>
            <a:lvl2pPr marL="2016023" indent="0">
              <a:buNone/>
              <a:defRPr sz="12347"/>
            </a:lvl2pPr>
            <a:lvl3pPr marL="4032047" indent="0">
              <a:buNone/>
              <a:defRPr sz="10583"/>
            </a:lvl3pPr>
            <a:lvl4pPr marL="6048070" indent="0">
              <a:buNone/>
              <a:defRPr sz="8819"/>
            </a:lvl4pPr>
            <a:lvl5pPr marL="8064094" indent="0">
              <a:buNone/>
              <a:defRPr sz="8819"/>
            </a:lvl5pPr>
            <a:lvl6pPr marL="10080117" indent="0">
              <a:buNone/>
              <a:defRPr sz="8819"/>
            </a:lvl6pPr>
            <a:lvl7pPr marL="12096140" indent="0">
              <a:buNone/>
              <a:defRPr sz="8819"/>
            </a:lvl7pPr>
            <a:lvl8pPr marL="14112164" indent="0">
              <a:buNone/>
              <a:defRPr sz="8819"/>
            </a:lvl8pPr>
            <a:lvl9pPr marL="16128187" indent="0">
              <a:buNone/>
              <a:defRPr sz="881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26027" y="9072087"/>
            <a:ext cx="13700878" cy="16807162"/>
          </a:xfrm>
        </p:spPr>
        <p:txBody>
          <a:bodyPr/>
          <a:lstStyle>
            <a:lvl1pPr marL="0" indent="0">
              <a:buNone/>
              <a:defRPr sz="7055"/>
            </a:lvl1pPr>
            <a:lvl2pPr marL="2016023" indent="0">
              <a:buNone/>
              <a:defRPr sz="6173"/>
            </a:lvl2pPr>
            <a:lvl3pPr marL="4032047" indent="0">
              <a:buNone/>
              <a:defRPr sz="5291"/>
            </a:lvl3pPr>
            <a:lvl4pPr marL="6048070" indent="0">
              <a:buNone/>
              <a:defRPr sz="4410"/>
            </a:lvl4pPr>
            <a:lvl5pPr marL="8064094" indent="0">
              <a:buNone/>
              <a:defRPr sz="4410"/>
            </a:lvl5pPr>
            <a:lvl6pPr marL="10080117" indent="0">
              <a:buNone/>
              <a:defRPr sz="4410"/>
            </a:lvl6pPr>
            <a:lvl7pPr marL="12096140" indent="0">
              <a:buNone/>
              <a:defRPr sz="4410"/>
            </a:lvl7pPr>
            <a:lvl8pPr marL="14112164" indent="0">
              <a:buNone/>
              <a:defRPr sz="4410"/>
            </a:lvl8pPr>
            <a:lvl9pPr marL="16128187" indent="0">
              <a:buNone/>
              <a:defRPr sz="44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9B478-2ACC-4DBB-97FE-985339E17EFA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223B-F6BC-42E8-B659-98C0C275C6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7490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9B478-2ACC-4DBB-97FE-985339E17EFA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223B-F6BC-42E8-B659-98C0C275C6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3635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399690" y="1610015"/>
            <a:ext cx="9159731" cy="2562724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20496" y="1610015"/>
            <a:ext cx="26948195" cy="2562724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9B478-2ACC-4DBB-97FE-985339E17EFA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2223B-F6BC-42E8-B659-98C0C275C6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546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20494" y="1610022"/>
            <a:ext cx="36638925" cy="5845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0494" y="8050077"/>
            <a:ext cx="36638925" cy="1918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20494" y="28028274"/>
            <a:ext cx="9557980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9B478-2ACC-4DBB-97FE-985339E17EFA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071471" y="28028274"/>
            <a:ext cx="14336971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001439" y="28028274"/>
            <a:ext cx="9557980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2223B-F6BC-42E8-B659-98C0C275C6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953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032047" rtl="0" eaLnBrk="1" latinLnBrk="0" hangingPunct="1">
        <a:lnSpc>
          <a:spcPct val="90000"/>
        </a:lnSpc>
        <a:spcBef>
          <a:spcPct val="0"/>
        </a:spcBef>
        <a:buNone/>
        <a:defRPr sz="1940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8012" indent="-1008012" algn="l" defTabSz="4032047" rtl="0" eaLnBrk="1" latinLnBrk="0" hangingPunct="1">
        <a:lnSpc>
          <a:spcPct val="90000"/>
        </a:lnSpc>
        <a:spcBef>
          <a:spcPts val="4410"/>
        </a:spcBef>
        <a:buFont typeface="Arial" panose="020B0604020202020204" pitchFamily="34" charset="0"/>
        <a:buChar char="•"/>
        <a:defRPr sz="12347" kern="1200">
          <a:solidFill>
            <a:schemeClr val="tx1"/>
          </a:solidFill>
          <a:latin typeface="+mn-lt"/>
          <a:ea typeface="+mn-ea"/>
          <a:cs typeface="+mn-cs"/>
        </a:defRPr>
      </a:lvl1pPr>
      <a:lvl2pPr marL="3024035" indent="-1008012" algn="l" defTabSz="4032047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10583" kern="1200">
          <a:solidFill>
            <a:schemeClr val="tx1"/>
          </a:solidFill>
          <a:latin typeface="+mn-lt"/>
          <a:ea typeface="+mn-ea"/>
          <a:cs typeface="+mn-cs"/>
        </a:defRPr>
      </a:lvl2pPr>
      <a:lvl3pPr marL="5040059" indent="-1008012" algn="l" defTabSz="4032047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3pPr>
      <a:lvl4pPr marL="7056082" indent="-1008012" algn="l" defTabSz="4032047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4pPr>
      <a:lvl5pPr marL="9072105" indent="-1008012" algn="l" defTabSz="4032047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5pPr>
      <a:lvl6pPr marL="11088129" indent="-1008012" algn="l" defTabSz="4032047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6pPr>
      <a:lvl7pPr marL="13104152" indent="-1008012" algn="l" defTabSz="4032047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7pPr>
      <a:lvl8pPr marL="15120176" indent="-1008012" algn="l" defTabSz="4032047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8pPr>
      <a:lvl9pPr marL="17136199" indent="-1008012" algn="l" defTabSz="4032047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2047" rtl="0" eaLnBrk="1" latinLnBrk="0" hangingPunct="1">
        <a:defRPr sz="7937" kern="1200">
          <a:solidFill>
            <a:schemeClr val="tx1"/>
          </a:solidFill>
          <a:latin typeface="+mn-lt"/>
          <a:ea typeface="+mn-ea"/>
          <a:cs typeface="+mn-cs"/>
        </a:defRPr>
      </a:lvl1pPr>
      <a:lvl2pPr marL="2016023" algn="l" defTabSz="4032047" rtl="0" eaLnBrk="1" latinLnBrk="0" hangingPunct="1"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4032047" algn="l" defTabSz="4032047" rtl="0" eaLnBrk="1" latinLnBrk="0" hangingPunct="1">
        <a:defRPr sz="7937" kern="1200">
          <a:solidFill>
            <a:schemeClr val="tx1"/>
          </a:solidFill>
          <a:latin typeface="+mn-lt"/>
          <a:ea typeface="+mn-ea"/>
          <a:cs typeface="+mn-cs"/>
        </a:defRPr>
      </a:lvl3pPr>
      <a:lvl4pPr marL="6048070" algn="l" defTabSz="4032047" rtl="0" eaLnBrk="1" latinLnBrk="0" hangingPunct="1">
        <a:defRPr sz="7937" kern="1200">
          <a:solidFill>
            <a:schemeClr val="tx1"/>
          </a:solidFill>
          <a:latin typeface="+mn-lt"/>
          <a:ea typeface="+mn-ea"/>
          <a:cs typeface="+mn-cs"/>
        </a:defRPr>
      </a:lvl4pPr>
      <a:lvl5pPr marL="8064094" algn="l" defTabSz="4032047" rtl="0" eaLnBrk="1" latinLnBrk="0" hangingPunct="1">
        <a:defRPr sz="7937" kern="1200">
          <a:solidFill>
            <a:schemeClr val="tx1"/>
          </a:solidFill>
          <a:latin typeface="+mn-lt"/>
          <a:ea typeface="+mn-ea"/>
          <a:cs typeface="+mn-cs"/>
        </a:defRPr>
      </a:lvl5pPr>
      <a:lvl6pPr marL="10080117" algn="l" defTabSz="4032047" rtl="0" eaLnBrk="1" latinLnBrk="0" hangingPunct="1">
        <a:defRPr sz="7937" kern="1200">
          <a:solidFill>
            <a:schemeClr val="tx1"/>
          </a:solidFill>
          <a:latin typeface="+mn-lt"/>
          <a:ea typeface="+mn-ea"/>
          <a:cs typeface="+mn-cs"/>
        </a:defRPr>
      </a:lvl6pPr>
      <a:lvl7pPr marL="12096140" algn="l" defTabSz="4032047" rtl="0" eaLnBrk="1" latinLnBrk="0" hangingPunct="1">
        <a:defRPr sz="7937" kern="1200">
          <a:solidFill>
            <a:schemeClr val="tx1"/>
          </a:solidFill>
          <a:latin typeface="+mn-lt"/>
          <a:ea typeface="+mn-ea"/>
          <a:cs typeface="+mn-cs"/>
        </a:defRPr>
      </a:lvl7pPr>
      <a:lvl8pPr marL="14112164" algn="l" defTabSz="4032047" rtl="0" eaLnBrk="1" latinLnBrk="0" hangingPunct="1">
        <a:defRPr sz="7937" kern="1200">
          <a:solidFill>
            <a:schemeClr val="tx1"/>
          </a:solidFill>
          <a:latin typeface="+mn-lt"/>
          <a:ea typeface="+mn-ea"/>
          <a:cs typeface="+mn-cs"/>
        </a:defRPr>
      </a:lvl8pPr>
      <a:lvl9pPr marL="16128187" algn="l" defTabSz="4032047" rtl="0" eaLnBrk="1" latinLnBrk="0" hangingPunct="1">
        <a:defRPr sz="79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13FD3-276B-4AA6-90D8-0A772710EE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6381" y="5458160"/>
            <a:ext cx="17830780" cy="3585351"/>
          </a:xfrm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en-IN" sz="89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your poster </a:t>
            </a:r>
            <a:r>
              <a:rPr lang="en-IN" sz="89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(80 </a:t>
            </a:r>
            <a:r>
              <a:rPr lang="en-IN" sz="89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Arial)</a:t>
            </a:r>
            <a:r>
              <a:rPr lang="en-IN" sz="9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9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IN" sz="9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6700" u="sng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Presenting Author</a:t>
            </a:r>
            <a:r>
              <a:rPr lang="en-IN" sz="6700" u="sng" baseline="30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IN" sz="67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Co-</a:t>
            </a:r>
            <a:r>
              <a:rPr lang="en-IN" sz="6700" u="sng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IN" sz="67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uthors (60)</a:t>
            </a:r>
            <a:r>
              <a:rPr lang="en-IN" sz="9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IN" sz="9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5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(48)</a:t>
            </a:r>
            <a:br>
              <a:rPr lang="en-IN" sz="5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4400" dirty="0">
                <a:latin typeface="Arial" panose="020B0604020202020204" pitchFamily="34" charset="0"/>
                <a:cs typeface="Arial" panose="020B0604020202020204" pitchFamily="34" charset="0"/>
              </a:rPr>
              <a:t>Email id of Corresponding Author </a:t>
            </a:r>
            <a:r>
              <a:rPr lang="en-IN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(40</a:t>
            </a:r>
            <a:r>
              <a:rPr lang="en-IN" sz="5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50052-7A34-442B-969F-F855ABFE60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89" y="9355015"/>
            <a:ext cx="14197211" cy="10621107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n-IN" sz="6000" dirty="0"/>
              <a:t>Introduction (60)</a:t>
            </a:r>
          </a:p>
          <a:p>
            <a:pPr algn="l"/>
            <a:r>
              <a:rPr lang="en-IN" sz="4800" dirty="0"/>
              <a:t>Text (48)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BEA529A-C564-4539-BCAB-53C9F5AF29F7}"/>
              </a:ext>
            </a:extLst>
          </p:cNvPr>
          <p:cNvSpPr txBox="1">
            <a:spLocks/>
          </p:cNvSpPr>
          <p:nvPr/>
        </p:nvSpPr>
        <p:spPr>
          <a:xfrm>
            <a:off x="14224000" y="9355014"/>
            <a:ext cx="14197211" cy="10621107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4032047" rtl="0" eaLnBrk="1" latinLnBrk="0" hangingPunct="1">
              <a:lnSpc>
                <a:spcPct val="90000"/>
              </a:lnSpc>
              <a:spcBef>
                <a:spcPts val="4410"/>
              </a:spcBef>
              <a:buFont typeface="Arial" panose="020B0604020202020204" pitchFamily="34" charset="0"/>
              <a:buNone/>
              <a:defRPr sz="105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6023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8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204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9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4807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6409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8011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9614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1216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2818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6000" dirty="0"/>
              <a:t>Methods and Tools (60)</a:t>
            </a:r>
          </a:p>
          <a:p>
            <a:pPr algn="l"/>
            <a:r>
              <a:rPr lang="en-IN" sz="4800" dirty="0"/>
              <a:t>Text (48)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765F679-F25E-4D81-9B7A-30E5DEB0B0A6}"/>
              </a:ext>
            </a:extLst>
          </p:cNvPr>
          <p:cNvSpPr txBox="1">
            <a:spLocks/>
          </p:cNvSpPr>
          <p:nvPr/>
        </p:nvSpPr>
        <p:spPr>
          <a:xfrm>
            <a:off x="28431378" y="9355015"/>
            <a:ext cx="14005125" cy="10621106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4032047" rtl="0" eaLnBrk="1" latinLnBrk="0" hangingPunct="1">
              <a:lnSpc>
                <a:spcPct val="90000"/>
              </a:lnSpc>
              <a:spcBef>
                <a:spcPts val="4410"/>
              </a:spcBef>
              <a:buFont typeface="Arial" panose="020B0604020202020204" pitchFamily="34" charset="0"/>
              <a:buNone/>
              <a:defRPr sz="105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6023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8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204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9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4807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6409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8011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9614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1216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2818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6000" dirty="0" smtClean="0"/>
              <a:t>Conclusions </a:t>
            </a:r>
            <a:r>
              <a:rPr lang="en-IN" sz="6000" dirty="0"/>
              <a:t>(60)</a:t>
            </a:r>
          </a:p>
          <a:p>
            <a:pPr algn="l"/>
            <a:r>
              <a:rPr lang="en-IN" sz="4800" dirty="0"/>
              <a:t>Text (48)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61B12F2-0996-4070-ADCE-C2D8BC744DED}"/>
              </a:ext>
            </a:extLst>
          </p:cNvPr>
          <p:cNvSpPr txBox="1">
            <a:spLocks/>
          </p:cNvSpPr>
          <p:nvPr/>
        </p:nvSpPr>
        <p:spPr>
          <a:xfrm>
            <a:off x="26789" y="19976123"/>
            <a:ext cx="14197211" cy="10264165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4032047" rtl="0" eaLnBrk="1" latinLnBrk="0" hangingPunct="1">
              <a:lnSpc>
                <a:spcPct val="90000"/>
              </a:lnSpc>
              <a:spcBef>
                <a:spcPts val="4410"/>
              </a:spcBef>
              <a:buFont typeface="Arial" panose="020B0604020202020204" pitchFamily="34" charset="0"/>
              <a:buNone/>
              <a:defRPr sz="105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6023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8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204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9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4807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6409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8011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9614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1216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2818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6000" dirty="0"/>
              <a:t>Results and Discussion (60)</a:t>
            </a:r>
          </a:p>
          <a:p>
            <a:pPr algn="l"/>
            <a:r>
              <a:rPr lang="en-IN" sz="4800" dirty="0"/>
              <a:t>Text (48)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E59C212-35A2-40D6-9674-C3D0252FC241}"/>
              </a:ext>
            </a:extLst>
          </p:cNvPr>
          <p:cNvSpPr txBox="1">
            <a:spLocks/>
          </p:cNvSpPr>
          <p:nvPr/>
        </p:nvSpPr>
        <p:spPr>
          <a:xfrm>
            <a:off x="14217997" y="19976122"/>
            <a:ext cx="14197211" cy="10264167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4032047" rtl="0" eaLnBrk="1" latinLnBrk="0" hangingPunct="1">
              <a:lnSpc>
                <a:spcPct val="90000"/>
              </a:lnSpc>
              <a:spcBef>
                <a:spcPts val="4410"/>
              </a:spcBef>
              <a:buFont typeface="Arial" panose="020B0604020202020204" pitchFamily="34" charset="0"/>
              <a:buNone/>
              <a:defRPr sz="105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6023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8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204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9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4807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6409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8011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9614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1216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2818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6000" dirty="0"/>
              <a:t>Results and Discussion (60)</a:t>
            </a:r>
          </a:p>
          <a:p>
            <a:pPr algn="l"/>
            <a:r>
              <a:rPr lang="en-IN" sz="4800" dirty="0"/>
              <a:t>Text (48)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A25CA09-3419-460A-BFCC-8CA2F57CB901}"/>
              </a:ext>
            </a:extLst>
          </p:cNvPr>
          <p:cNvSpPr txBox="1">
            <a:spLocks/>
          </p:cNvSpPr>
          <p:nvPr/>
        </p:nvSpPr>
        <p:spPr>
          <a:xfrm>
            <a:off x="28431378" y="19976122"/>
            <a:ext cx="14005125" cy="1023519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4032047" rtl="0" eaLnBrk="1" latinLnBrk="0" hangingPunct="1">
              <a:lnSpc>
                <a:spcPct val="90000"/>
              </a:lnSpc>
              <a:spcBef>
                <a:spcPts val="4410"/>
              </a:spcBef>
              <a:buFont typeface="Arial" panose="020B0604020202020204" pitchFamily="34" charset="0"/>
              <a:buNone/>
              <a:defRPr sz="105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6023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8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204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9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4807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6409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8011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9614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1216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2818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6000" dirty="0"/>
              <a:t>References and Acknowledgement (60)</a:t>
            </a:r>
          </a:p>
          <a:p>
            <a:pPr algn="l"/>
            <a:r>
              <a:rPr lang="en-IN" sz="4800" dirty="0" smtClean="0"/>
              <a:t>Text </a:t>
            </a:r>
            <a:r>
              <a:rPr lang="en-IN" sz="4800" dirty="0"/>
              <a:t>(48)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C9FA03-DD12-43C4-B7FE-10B93CE7AE87}"/>
              </a:ext>
            </a:extLst>
          </p:cNvPr>
          <p:cNvSpPr txBox="1"/>
          <p:nvPr/>
        </p:nvSpPr>
        <p:spPr>
          <a:xfrm>
            <a:off x="9185564" y="13300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DE85CF-975F-431A-B085-02A7F747C4B9}"/>
              </a:ext>
            </a:extLst>
          </p:cNvPr>
          <p:cNvSpPr txBox="1"/>
          <p:nvPr/>
        </p:nvSpPr>
        <p:spPr>
          <a:xfrm>
            <a:off x="35938984" y="383030"/>
            <a:ext cx="56310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 smtClean="0"/>
              <a:t>Your Institute </a:t>
            </a:r>
            <a:r>
              <a:rPr lang="en-US" sz="7000" dirty="0" smtClean="0"/>
              <a:t>Logo</a:t>
            </a:r>
            <a:endParaRPr lang="en-IN" sz="7000" dirty="0"/>
          </a:p>
        </p:txBody>
      </p:sp>
      <p:sp>
        <p:nvSpPr>
          <p:cNvPr id="14" name="Rectangle 13"/>
          <p:cNvSpPr/>
          <p:nvPr/>
        </p:nvSpPr>
        <p:spPr>
          <a:xfrm>
            <a:off x="1238446" y="2852398"/>
            <a:ext cx="3958729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CONFERENCE</a:t>
            </a:r>
          </a:p>
          <a:p>
            <a:pPr algn="ctr"/>
            <a:r>
              <a:rPr lang="en-US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Innovations</a:t>
            </a:r>
            <a:r>
              <a:rPr lang="en-US" sz="8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Advances in Material Science for Sustainable </a:t>
            </a:r>
            <a:r>
              <a:rPr lang="en-US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Goals (IAMSSG 2025)</a:t>
            </a:r>
            <a:endParaRPr lang="en-US" sz="8000" b="1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E87C52-D9C6-437C-BA3E-DDAA40C52943}"/>
              </a:ext>
            </a:extLst>
          </p:cNvPr>
          <p:cNvSpPr/>
          <p:nvPr/>
        </p:nvSpPr>
        <p:spPr>
          <a:xfrm>
            <a:off x="10067217" y="12624764"/>
            <a:ext cx="23691273" cy="51033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500" dirty="0"/>
              <a:t>Note: If you are using this template, then do not change the size of this slide. It is already set for A0 size. All fonts indicated are suitable for A0 size only.</a:t>
            </a:r>
            <a:endParaRPr lang="en-IN" sz="5500" dirty="0"/>
          </a:p>
        </p:txBody>
      </p:sp>
      <p:pic>
        <p:nvPicPr>
          <p:cNvPr id="16" name="Content Placeholder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19" y="383030"/>
            <a:ext cx="12465749" cy="20361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5230" y="-396666"/>
            <a:ext cx="3948756" cy="394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512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1819</TotalTime>
  <Words>142</Words>
  <Application>Microsoft Office PowerPoint</Application>
  <PresentationFormat>Custom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Title of your poster (80 Arial)  Presenting Author1, and Co-Authors (60) Affiliation (48) Email id of Corresponding Author (40)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poster (96 Arial)  Authors (60) Affiliation (48)</dc:title>
  <dc:creator>User</dc:creator>
  <cp:lastModifiedBy>RISHI RAJ SINGH RATHORE</cp:lastModifiedBy>
  <cp:revision>35</cp:revision>
  <cp:lastPrinted>2021-08-17T14:32:04Z</cp:lastPrinted>
  <dcterms:created xsi:type="dcterms:W3CDTF">2021-08-16T15:58:12Z</dcterms:created>
  <dcterms:modified xsi:type="dcterms:W3CDTF">2025-09-09T09:02:14Z</dcterms:modified>
</cp:coreProperties>
</file>