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33" d="100"/>
          <a:sy n="33" d="100"/>
        </p:scale>
        <p:origin x="667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947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0696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9016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915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5869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74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934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0226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46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3165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2344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E0C1C-9939-4615-B3A0-46CC7C70A6F6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FBD8A-092F-47DF-8C6F-B87B27E613E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7379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64853" y="2873089"/>
            <a:ext cx="292772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CONFERENCE</a:t>
            </a:r>
          </a:p>
          <a:p>
            <a:pPr algn="ctr"/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Innovations</a:t>
            </a:r>
            <a:r>
              <a:rPr lang="en-US" sz="8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Advances in Material Science for Sustainable </a:t>
            </a:r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Goals (IAMSSG 2025)</a:t>
            </a:r>
            <a:endParaRPr lang="en-US" sz="8000" b="1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E113FD3-276B-4AA6-90D8-0A772710EE9D}"/>
              </a:ext>
            </a:extLst>
          </p:cNvPr>
          <p:cNvSpPr txBox="1">
            <a:spLocks/>
          </p:cNvSpPr>
          <p:nvPr/>
        </p:nvSpPr>
        <p:spPr>
          <a:xfrm>
            <a:off x="6188067" y="6921925"/>
            <a:ext cx="17830780" cy="358535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89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your poster (80 Arial)</a:t>
            </a:r>
            <a:r>
              <a:rPr lang="en-IN" sz="9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IN" sz="9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6700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Presenting Author</a:t>
            </a:r>
            <a:r>
              <a:rPr lang="en-IN" sz="6700" u="sng" baseline="30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IN" sz="67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Co-</a:t>
            </a:r>
            <a:r>
              <a:rPr lang="en-IN" sz="6700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IN" sz="67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uthors (60)</a:t>
            </a:r>
            <a:r>
              <a:rPr lang="en-IN" sz="96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IN" sz="96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5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(48)</a:t>
            </a:r>
            <a:br>
              <a:rPr lang="en-IN" sz="5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Email id of Corresponding Author (40</a:t>
            </a:r>
            <a:r>
              <a:rPr lang="en-IN" sz="5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IN" sz="5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DE85CF-975F-431A-B085-02A7F747C4B9}"/>
              </a:ext>
            </a:extLst>
          </p:cNvPr>
          <p:cNvSpPr txBox="1"/>
          <p:nvPr/>
        </p:nvSpPr>
        <p:spPr>
          <a:xfrm>
            <a:off x="23068914" y="181598"/>
            <a:ext cx="620829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0" dirty="0" smtClean="0"/>
              <a:t>Your Institute </a:t>
            </a:r>
          </a:p>
          <a:p>
            <a:pPr algn="ctr"/>
            <a:r>
              <a:rPr lang="en-US" sz="8500" dirty="0" smtClean="0"/>
              <a:t>Logo</a:t>
            </a:r>
            <a:endParaRPr lang="en-IN" sz="850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0750052-7A34-442B-969F-F855ABFE6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482" y="11213432"/>
            <a:ext cx="14197213" cy="10349663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IN" sz="6000" dirty="0"/>
              <a:t>Introduction (60)</a:t>
            </a:r>
          </a:p>
          <a:p>
            <a:pPr algn="l"/>
            <a:r>
              <a:rPr lang="en-IN" sz="4800" dirty="0"/>
              <a:t>Text (48)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BBEA529A-C564-4539-BCAB-53C9F5AF29F7}"/>
              </a:ext>
            </a:extLst>
          </p:cNvPr>
          <p:cNvSpPr txBox="1">
            <a:spLocks/>
          </p:cNvSpPr>
          <p:nvPr/>
        </p:nvSpPr>
        <p:spPr>
          <a:xfrm>
            <a:off x="705483" y="21563095"/>
            <a:ext cx="14197211" cy="950494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032047" rtl="0" eaLnBrk="1" latinLnBrk="0" hangingPunct="1">
              <a:lnSpc>
                <a:spcPct val="90000"/>
              </a:lnSpc>
              <a:spcBef>
                <a:spcPts val="4410"/>
              </a:spcBef>
              <a:buFont typeface="Arial" panose="020B0604020202020204" pitchFamily="34" charset="0"/>
              <a:buNone/>
              <a:defRPr sz="105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6023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204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4807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6409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11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9614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1216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2818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/>
              <a:t>Methods and Tools (60)</a:t>
            </a:r>
          </a:p>
          <a:p>
            <a:pPr algn="l"/>
            <a:r>
              <a:rPr lang="en-IN" sz="4800" dirty="0"/>
              <a:t>Text (48)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461B12F2-0996-4070-ADCE-C2D8BC744DED}"/>
              </a:ext>
            </a:extLst>
          </p:cNvPr>
          <p:cNvSpPr txBox="1">
            <a:spLocks/>
          </p:cNvSpPr>
          <p:nvPr/>
        </p:nvSpPr>
        <p:spPr>
          <a:xfrm>
            <a:off x="705482" y="31068036"/>
            <a:ext cx="14197211" cy="109462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032047" rtl="0" eaLnBrk="1" latinLnBrk="0" hangingPunct="1">
              <a:lnSpc>
                <a:spcPct val="90000"/>
              </a:lnSpc>
              <a:spcBef>
                <a:spcPts val="4410"/>
              </a:spcBef>
              <a:buFont typeface="Arial" panose="020B0604020202020204" pitchFamily="34" charset="0"/>
              <a:buNone/>
              <a:defRPr sz="105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6023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204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4807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6409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11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9614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1216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2818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/>
              <a:t>Results and Discussion (60)</a:t>
            </a:r>
          </a:p>
          <a:p>
            <a:pPr algn="l"/>
            <a:r>
              <a:rPr lang="en-IN" sz="4800" dirty="0"/>
              <a:t>Text (48)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461B12F2-0996-4070-ADCE-C2D8BC744DED}"/>
              </a:ext>
            </a:extLst>
          </p:cNvPr>
          <p:cNvSpPr txBox="1">
            <a:spLocks/>
          </p:cNvSpPr>
          <p:nvPr/>
        </p:nvSpPr>
        <p:spPr>
          <a:xfrm>
            <a:off x="15400474" y="11213432"/>
            <a:ext cx="14197211" cy="10349663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032047" rtl="0" eaLnBrk="1" latinLnBrk="0" hangingPunct="1">
              <a:lnSpc>
                <a:spcPct val="90000"/>
              </a:lnSpc>
              <a:spcBef>
                <a:spcPts val="4410"/>
              </a:spcBef>
              <a:buFont typeface="Arial" panose="020B0604020202020204" pitchFamily="34" charset="0"/>
              <a:buNone/>
              <a:defRPr sz="105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6023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204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4807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6409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11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9614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1216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2818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/>
              <a:t>Results and Discussion (60)</a:t>
            </a:r>
          </a:p>
          <a:p>
            <a:pPr algn="l"/>
            <a:r>
              <a:rPr lang="en-IN" sz="4800" dirty="0"/>
              <a:t>Text (48)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FA25CA09-3419-460A-BFCC-8CA2F57CB901}"/>
              </a:ext>
            </a:extLst>
          </p:cNvPr>
          <p:cNvSpPr txBox="1">
            <a:spLocks/>
          </p:cNvSpPr>
          <p:nvPr/>
        </p:nvSpPr>
        <p:spPr>
          <a:xfrm>
            <a:off x="15400473" y="31068036"/>
            <a:ext cx="14197211" cy="109462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032047" rtl="0" eaLnBrk="1" latinLnBrk="0" hangingPunct="1">
              <a:lnSpc>
                <a:spcPct val="90000"/>
              </a:lnSpc>
              <a:spcBef>
                <a:spcPts val="4410"/>
              </a:spcBef>
              <a:buFont typeface="Arial" panose="020B0604020202020204" pitchFamily="34" charset="0"/>
              <a:buNone/>
              <a:defRPr sz="105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6023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204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4807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6409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11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9614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1216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2818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/>
              <a:t>References and Acknowledgement (60)</a:t>
            </a:r>
          </a:p>
          <a:p>
            <a:pPr algn="l"/>
            <a:r>
              <a:rPr lang="en-IN" sz="4800" dirty="0" smtClean="0"/>
              <a:t>Text </a:t>
            </a:r>
            <a:r>
              <a:rPr lang="en-IN" sz="4800" dirty="0"/>
              <a:t>(48)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461B12F2-0996-4070-ADCE-C2D8BC744DED}"/>
              </a:ext>
            </a:extLst>
          </p:cNvPr>
          <p:cNvSpPr txBox="1">
            <a:spLocks/>
          </p:cNvSpPr>
          <p:nvPr/>
        </p:nvSpPr>
        <p:spPr>
          <a:xfrm>
            <a:off x="15400474" y="21563095"/>
            <a:ext cx="14197211" cy="950494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032047" rtl="0" eaLnBrk="1" latinLnBrk="0" hangingPunct="1">
              <a:lnSpc>
                <a:spcPct val="90000"/>
              </a:lnSpc>
              <a:spcBef>
                <a:spcPts val="4410"/>
              </a:spcBef>
              <a:buFont typeface="Arial" panose="020B0604020202020204" pitchFamily="34" charset="0"/>
              <a:buNone/>
              <a:defRPr sz="105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6023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204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4807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6409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8011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96140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12164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28187" indent="0" algn="ctr" defTabSz="4032047" rtl="0" eaLnBrk="1" latinLnBrk="0" hangingPunct="1">
              <a:lnSpc>
                <a:spcPct val="90000"/>
              </a:lnSpc>
              <a:spcBef>
                <a:spcPts val="2205"/>
              </a:spcBef>
              <a:buFont typeface="Arial" panose="020B0604020202020204" pitchFamily="34" charset="0"/>
              <a:buNone/>
              <a:defRPr sz="7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dirty="0"/>
              <a:t>Results and Discussion (60)</a:t>
            </a:r>
          </a:p>
          <a:p>
            <a:pPr algn="l"/>
            <a:r>
              <a:rPr lang="en-IN" sz="4800" dirty="0"/>
              <a:t>Text (48)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E87C52-D9C6-437C-BA3E-DDAA40C52943}"/>
              </a:ext>
            </a:extLst>
          </p:cNvPr>
          <p:cNvSpPr/>
          <p:nvPr/>
        </p:nvSpPr>
        <p:spPr>
          <a:xfrm>
            <a:off x="3829583" y="15492866"/>
            <a:ext cx="23691273" cy="51033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500" dirty="0"/>
              <a:t>Note: If you are using this template, then do not change the size of this slide. It is already set for A0 size. All fonts indicated are suitable for A0 size only.</a:t>
            </a:r>
            <a:endParaRPr lang="en-IN" sz="55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7360" y="-470086"/>
            <a:ext cx="3948756" cy="3948756"/>
          </a:xfrm>
          <a:prstGeom prst="rect">
            <a:avLst/>
          </a:prstGeom>
        </p:spPr>
      </p:pic>
      <p:pic>
        <p:nvPicPr>
          <p:cNvPr id="24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52" y="288553"/>
            <a:ext cx="12465749" cy="20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60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144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RISHI RAJ SINGH RATHORE</dc:creator>
  <cp:lastModifiedBy>RISHI RAJ SINGH RATHORE</cp:lastModifiedBy>
  <cp:revision>6</cp:revision>
  <dcterms:created xsi:type="dcterms:W3CDTF">2025-09-06T11:33:47Z</dcterms:created>
  <dcterms:modified xsi:type="dcterms:W3CDTF">2025-09-09T09:03:01Z</dcterms:modified>
</cp:coreProperties>
</file>